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89" r:id="rId15"/>
    <p:sldId id="265" r:id="rId16"/>
    <p:sldId id="266" r:id="rId17"/>
    <p:sldId id="267" r:id="rId18"/>
    <p:sldId id="270" r:id="rId19"/>
    <p:sldId id="268" r:id="rId20"/>
    <p:sldId id="271" r:id="rId21"/>
    <p:sldId id="269" r:id="rId22"/>
    <p:sldId id="272" r:id="rId23"/>
    <p:sldId id="284" r:id="rId24"/>
    <p:sldId id="273" r:id="rId25"/>
    <p:sldId id="274" r:id="rId26"/>
    <p:sldId id="275" r:id="rId27"/>
    <p:sldId id="276" r:id="rId28"/>
    <p:sldId id="277" r:id="rId29"/>
    <p:sldId id="279" r:id="rId30"/>
    <p:sldId id="278" r:id="rId31"/>
    <p:sldId id="281" r:id="rId32"/>
    <p:sldId id="282" r:id="rId33"/>
    <p:sldId id="283" r:id="rId34"/>
    <p:sldId id="285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41" dt="2021-09-18T20:03:40.82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100" d="100"/>
          <a:sy n="100" d="100"/>
        </p:scale>
        <p:origin x="125" y="47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8T20:10:41.796" v="345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4:43:50.371" v="2647" actId="20577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8T18:20:42.632" v="2741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8T18:20:42.632" v="2741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7T22:58:02.373" v="403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7T23:25:25.293" v="712" actId="478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18:59:49.906" v="3132" actId="6549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18:59:49.906" v="3132" actId="6549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8T14:23:03.515" v="2560" actId="2057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8T14:23:03.515" v="2560" actId="20577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02:55.466" v="3152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19:00:34.329" v="3136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NotesTx">
        <pc:chgData name="Weifeng Xu" userId="e7aed605-a3dd-4d5a-a692-a87037af107b" providerId="ADAL" clId="{7247261D-A2FF-471A-80A9-BB4A487C8F58}" dt="2021-09-18T20:10:41.796" v="3450" actId="1076"/>
        <pc:sldMkLst>
          <pc:docMk/>
          <pc:sldMk cId="3361499796" sldId="292"/>
        </pc:sldMkLst>
        <pc:spChg chg="mod">
          <ac:chgData name="Weifeng Xu" userId="e7aed605-a3dd-4d5a-a692-a87037af107b" providerId="ADAL" clId="{7247261D-A2FF-471A-80A9-BB4A487C8F58}" dt="2021-09-18T19:58:55.069" v="3300" actId="20577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9:56.464" v="3448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08:59.081" v="3446" actId="1076"/>
          <ac:picMkLst>
            <pc:docMk/>
            <pc:sldMk cId="64490784" sldId="295"/>
            <ac:picMk id="5" creationId="{C631EFA3-C025-4656-B67E-369B8AC1880B}"/>
          </ac:picMkLst>
        </pc:picChg>
        <pc:picChg chg="add mod">
          <ac:chgData name="Weifeng Xu" userId="e7aed605-a3dd-4d5a-a692-a87037af107b" providerId="ADAL" clId="{7247261D-A2FF-471A-80A9-BB4A487C8F58}" dt="2021-09-18T20:09:56.464" v="3448" actId="1076"/>
          <ac:picMkLst>
            <pc:docMk/>
            <pc:sldMk cId="64490784" sldId="295"/>
            <ac:picMk id="7" creationId="{EAEF2043-4EC6-417F-B35A-7D0A177F902C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command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D1CF-8407-452F-A1A8-4B07355D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61" y="183815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838200" y="183815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838199" y="260329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838198" y="324433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838197" y="428104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838196" y="498413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838195" y="596586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Between “</a:t>
            </a:r>
            <a:r>
              <a:rPr lang="en-GB" dirty="0" err="1"/>
              <a:t>atime</a:t>
            </a:r>
            <a:r>
              <a:rPr lang="en-GB" dirty="0"/>
              <a:t>”, “</a:t>
            </a:r>
            <a:r>
              <a:rPr lang="en-GB" dirty="0" err="1"/>
              <a:t>mtime</a:t>
            </a:r>
            <a:r>
              <a:rPr lang="en-GB" dirty="0"/>
              <a:t>” and “</a:t>
            </a:r>
            <a:r>
              <a:rPr lang="en-GB" dirty="0" err="1"/>
              <a:t>ctime</a:t>
            </a:r>
            <a:r>
              <a:rPr lang="en-GB" dirty="0"/>
              <a:t>”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8959"/>
            <a:ext cx="8618967" cy="249195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85923-7771-4A0C-A288-2BB31EE61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43508"/>
              </p:ext>
            </p:extLst>
          </p:nvPr>
        </p:nvGraphicFramePr>
        <p:xfrm>
          <a:off x="838200" y="4531990"/>
          <a:ext cx="9616440" cy="1694840"/>
        </p:xfrm>
        <a:graphic>
          <a:graphicData uri="http://schemas.openxmlformats.org/drawingml/2006/table">
            <a:tbl>
              <a:tblPr/>
              <a:tblGrid>
                <a:gridCol w="1379220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8237220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atime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grep, cat, head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stat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mtime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>
                          <a:effectLst/>
                        </a:rPr>
                        <a:t>Modify time</a:t>
                      </a:r>
                      <a:r>
                        <a:rPr lang="en-GB" sz="150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ctime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goal of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don’t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1982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File  was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 was  last 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</a:t>
            </a:r>
          </a:p>
          <a:p>
            <a:pPr lvl="1"/>
            <a:r>
              <a:rPr lang="en-US" dirty="0"/>
              <a:t>when </a:t>
            </a:r>
          </a:p>
          <a:p>
            <a:pPr lvl="1"/>
            <a:r>
              <a:rPr lang="en-US" dirty="0"/>
              <a:t>what</a:t>
            </a:r>
          </a:p>
          <a:p>
            <a:pPr lvl="1"/>
            <a:r>
              <a:rPr lang="en-US" dirty="0"/>
              <a:t>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ls, </a:t>
            </a:r>
            <a:r>
              <a:rPr lang="en-US" dirty="0">
                <a:solidFill>
                  <a:srgbClr val="7030A0"/>
                </a:solidFill>
              </a:rPr>
              <a:t>find</a:t>
            </a:r>
            <a:r>
              <a:rPr lang="en-US" dirty="0"/>
              <a:t>, grep, locate, which</a:t>
            </a: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Size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don’t trust search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E6B3-64AE-4594-A1D3-9A078AB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4023360" y="15138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date,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b="1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vs </a:t>
            </a:r>
            <a:r>
              <a:rPr lang="en-GB" b="1" dirty="0">
                <a:solidFill>
                  <a:srgbClr val="7030A0"/>
                </a:solidFill>
              </a:rPr>
              <a:t>grep</a:t>
            </a:r>
          </a:p>
          <a:p>
            <a:pPr lvl="1"/>
            <a:r>
              <a:rPr lang="en-US" dirty="0"/>
              <a:t>both return file names</a:t>
            </a:r>
          </a:p>
          <a:p>
            <a:pPr lvl="1"/>
            <a:r>
              <a:rPr lang="en-US" dirty="0"/>
              <a:t>based on file </a:t>
            </a:r>
            <a:r>
              <a:rPr lang="en-US" dirty="0">
                <a:solidFill>
                  <a:srgbClr val="7030A0"/>
                </a:solidFill>
              </a:rPr>
              <a:t>metadata</a:t>
            </a:r>
            <a:r>
              <a:rPr lang="en-US" dirty="0"/>
              <a:t> vs. file </a:t>
            </a:r>
            <a:r>
              <a:rPr lang="en-US" dirty="0">
                <a:solidFill>
                  <a:srgbClr val="7030A0"/>
                </a:solidFill>
              </a:rPr>
              <a:t>content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1EFA3-C025-4656-B67E-369B8AC1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7221"/>
            <a:ext cx="7232007" cy="563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F2043-4EC6-417F-B35A-7D0A177F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2764"/>
            <a:ext cx="9647756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21482</TotalTime>
  <Words>802</Words>
  <Application>Microsoft Office PowerPoint</Application>
  <PresentationFormat>Widescreen</PresentationFormat>
  <Paragraphs>116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metadata and find usage</vt:lpstr>
      <vt:lpstr>Find Files With 777 Permissions</vt:lpstr>
      <vt:lpstr>Find Files Without 777 Permissions</vt:lpstr>
      <vt:lpstr>“atime”, “mtime” and “ctime”</vt:lpstr>
      <vt:lpstr>Difference Between “atime”, “mtime” and “ctime” 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File  was last  accessed less than n*24 hours ago</vt:lpstr>
      <vt:lpstr>PowerPoint Presentation</vt:lpstr>
      <vt:lpstr>File  was  last  modified/changed less than n*24 hours ago</vt:lpstr>
      <vt:lpstr>Find Size great than 10MB </vt:lpstr>
      <vt:lpstr>Find Size between 10MB and 300MB</vt:lpstr>
      <vt:lpstr>PowerPoint Presentation</vt:lpstr>
      <vt:lpstr>Find Size between 20 – 40 bytes</vt:lpstr>
      <vt:lpstr>Find Particular Files of User</vt:lpstr>
      <vt:lpstr>Why don’t trust search results</vt:lpstr>
      <vt:lpstr>Set fake [amc]time by changing system time</vt:lpstr>
      <vt:lpstr>Reset time back to correct time</vt:lpstr>
      <vt:lpstr>Set fake time using touch -t</vt:lpstr>
      <vt:lpstr>PowerPoint Presentation</vt:lpstr>
      <vt:lpstr>Anti-anti-forensics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2021-09-18T20:10:45Z</dcterms:modified>
</cp:coreProperties>
</file>